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61" r:id="rId6"/>
    <p:sldId id="274" r:id="rId7"/>
    <p:sldId id="262" r:id="rId8"/>
    <p:sldId id="270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2260A-2FB9-4FB6-A852-96A3C2536467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4CFD3-4F14-4803-B925-A207DC07F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61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CFD3-4F14-4803-B925-A207DC07F9E9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B22C-F206-44DE-A9A9-18733193DB33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E47B-906E-4BEF-B6B7-E04925C9E903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321-48E9-45BF-8C59-A25DCF748EE7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156-580E-4CAA-A475-1B9D9041D7C0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9415-5F7C-45BD-AD35-E8AC1BE26533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2728-28CC-4EB8-8FFA-A5EB1592FC68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0F2-8045-4B03-B718-CAAE584C421D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BC4-DCC3-45BC-8161-8688D7169F1E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43FF-A930-4AB7-8C68-3BDFB983FD8E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75F-9ED3-49AF-B5D6-F4773DDE9C1A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DEC-1EEB-4E63-901C-E60279AAD1FE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9E4B-647E-41B2-8729-AE7FFEDE1745}" type="datetime1">
              <a:rPr lang="ru-RU" smtClean="0"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DEA1-405F-49ED-B965-92DC98793D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0_75c82_5a75438e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50004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Краевой конкурс  </a:t>
            </a:r>
          </a:p>
          <a:p>
            <a:pPr algn="ctr"/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Семейные экологические проекты»</a:t>
            </a:r>
            <a:endParaRPr lang="ru-RU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70080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Тема:  «А зеленая аптека </a:t>
            </a:r>
            <a:endParaRPr lang="ru-RU" sz="2800" b="1" dirty="0" smtClean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помогает </a:t>
            </a: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человеку?»</a:t>
            </a:r>
            <a:endParaRPr lang="ru-RU" sz="28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3929066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Автор:  Шарапов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Сергей, </a:t>
            </a:r>
            <a:endParaRPr lang="ru-RU" sz="1400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Шарапов Роман Алексеевич, </a:t>
            </a:r>
            <a:endParaRPr lang="ru-RU" sz="1400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подготовительная к школе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группа</a:t>
            </a:r>
            <a:endParaRPr lang="ru-RU" sz="1400" b="1" dirty="0" smtClean="0">
              <a:latin typeface="Georgia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Руководитель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:  </a:t>
            </a:r>
            <a:endParaRPr lang="ru-RU" sz="1400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Шарапова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Маргарита Витальевна, воспитатель </a:t>
            </a:r>
            <a:r>
              <a:rPr lang="ru-RU" sz="1400" b="1" dirty="0">
                <a:latin typeface="Georgia" pitchFamily="18" charset="0"/>
                <a:cs typeface="Times New Roman" pitchFamily="18" charset="0"/>
              </a:rPr>
              <a:t>МБДОУ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центра </a:t>
            </a:r>
            <a:r>
              <a:rPr lang="ru-RU" sz="1400" b="1" dirty="0">
                <a:latin typeface="Georgia" pitchFamily="18" charset="0"/>
                <a:cs typeface="Times New Roman" pitchFamily="18" charset="0"/>
              </a:rPr>
              <a:t>развития ребенка –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детского сада </a:t>
            </a:r>
            <a:r>
              <a:rPr lang="ru-RU" sz="1400" b="1" dirty="0">
                <a:latin typeface="Georgia" pitchFamily="18" charset="0"/>
                <a:cs typeface="Times New Roman" pitchFamily="18" charset="0"/>
              </a:rPr>
              <a:t>№ 55</a:t>
            </a:r>
          </a:p>
          <a:p>
            <a:endParaRPr lang="ru-RU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2107" y="6000768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г.Армавир,  2015г.</a:t>
            </a:r>
          </a:p>
          <a:p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8 (903) 447-55-26</a:t>
            </a:r>
            <a:endParaRPr lang="ru-RU" sz="1400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2000240"/>
            <a:ext cx="314327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Однако, лекарственные травы можно также собирать в лесу и на лугу.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0010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500306"/>
            <a:ext cx="4286280" cy="29388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100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0638">
            <a:off x="1300883" y="1188917"/>
            <a:ext cx="2869923" cy="42783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20140325100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85728"/>
            <a:ext cx="6143668" cy="14287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TextBox 14"/>
          <p:cNvSpPr txBox="1"/>
          <p:nvPr/>
        </p:nvSpPr>
        <p:spPr>
          <a:xfrm>
            <a:off x="3286116" y="1571612"/>
            <a:ext cx="240944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лекарственный сбор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570" y="3143248"/>
            <a:ext cx="2643206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Мелисса (</a:t>
            </a:r>
            <a:r>
              <a:rPr lang="ru-RU" sz="1400" dirty="0" smtClean="0"/>
              <a:t>способствует бодрости, укреплению организма, помогает избавиться от неприятного запаха изо рта.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18-300x1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714488"/>
            <a:ext cx="2354277" cy="20002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TextBox 16"/>
          <p:cNvSpPr txBox="1"/>
          <p:nvPr/>
        </p:nvSpPr>
        <p:spPr>
          <a:xfrm>
            <a:off x="642910" y="3429000"/>
            <a:ext cx="250032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Ромашка аптечная (снимает воспаление, успокаивает)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3929066"/>
            <a:ext cx="1857388" cy="25197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857224" y="5857892"/>
            <a:ext cx="214313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Смородина (снимает жар, источник витаминов)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571744"/>
            <a:ext cx="1785951" cy="24685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2" name="TextBox 21"/>
          <p:cNvSpPr txBox="1"/>
          <p:nvPr/>
        </p:nvSpPr>
        <p:spPr>
          <a:xfrm>
            <a:off x="3500431" y="4857760"/>
            <a:ext cx="157163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Подорожник (используется при порезах)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одува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4286256"/>
            <a:ext cx="2821769" cy="18811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TextBox 23"/>
          <p:cNvSpPr txBox="1"/>
          <p:nvPr/>
        </p:nvSpPr>
        <p:spPr>
          <a:xfrm>
            <a:off x="4857752" y="5929330"/>
            <a:ext cx="185738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Одуванчик (улучшает пищеварение)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elissa-limonnay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98" y="1142984"/>
            <a:ext cx="2357454" cy="2357454"/>
          </a:xfrm>
          <a:prstGeom prst="rect">
            <a:avLst/>
          </a:prstGeom>
        </p:spPr>
      </p:pic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4643446"/>
            <a:ext cx="271464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Собрав свою зеленую аптеку, решили приготовить  лекарственный отвар для лечения больного папы.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0004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031">
            <a:off x="1059553" y="3592727"/>
            <a:ext cx="3493008" cy="2304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1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8211">
            <a:off x="4058591" y="2227614"/>
            <a:ext cx="3443560" cy="2412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10005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96037">
            <a:off x="5230683" y="418911"/>
            <a:ext cx="3109888" cy="2112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100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3119">
            <a:off x="783103" y="760376"/>
            <a:ext cx="3230234" cy="24828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1357298"/>
            <a:ext cx="324935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Эксперимент удался! Мой папа здоров!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44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17971">
            <a:off x="1214414" y="857232"/>
            <a:ext cx="3071834" cy="42629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DSCN44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643050"/>
            <a:ext cx="3054103" cy="4000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3000372"/>
            <a:ext cx="1857388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Папа предложил провести еще один эксперимент – вырастить у себя дома чудодейственное лекарство – каланхоэ. Теперь у меня на окне - своя «Зеленая аптека»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0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1521">
            <a:off x="3538862" y="867047"/>
            <a:ext cx="3571900" cy="4762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44742">
            <a:off x="4353518" y="1065841"/>
            <a:ext cx="392909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Изучая и собирая лекарственные травы на дачном участке и на лугу, я узнал, что растения, которые меня окружают, могут помочь здоровью человека, узнал об их целебных свойствах и значимости в жизни людей. Я понял, что нужно очень бережно относиться к растениям, учиться правильно использовать их свойства и быть благодарным природе за ее щедрые дары. </a:t>
            </a:r>
          </a:p>
        </p:txBody>
      </p:sp>
      <p:pic>
        <p:nvPicPr>
          <p:cNvPr id="6" name="Рисунок 5" descr="1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9528">
            <a:off x="1261484" y="1292081"/>
            <a:ext cx="2785945" cy="4147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4500562" y="3500438"/>
            <a:ext cx="3643338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изучили, где растут лекарственные растения;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собрали лекарственные растения;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узнали, как лечить членов своей семьи с помощью лекарственных трав;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вырастили каланхоэ в домашних условиях.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928670"/>
            <a:ext cx="5929354" cy="24622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Синявский П. Зеленая аптека. – М.: Детская литература, 1989.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Сафонов Н.Н. Полный атлас лекарственных растений. – М.: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Заостровская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Е.Ю. Лекарственные растения. – М.: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2013.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Колпакова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Детский травник. – ООО «Белый город», 2014.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Источник: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https://ru.wikipedia.org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357166"/>
            <a:ext cx="5857916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Тема: «А зелёная аптека помогает человеку?»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928670"/>
            <a:ext cx="7000924" cy="52149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Цель: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выявить возможность лечения человека растениями.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Задачи: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изучить где растут лекарственные растения;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собрать лекарственные растения;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изучить как лечить членов своей семьи с помощью лекарственных трав;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вырастить каланхоэ в домашних условиях.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Гипотеза: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мы думаем, что растения могут помочь человеку в лечении. 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Методы исследования: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наблюдения, экскурсии, эксперимент, обобщение, прогнозирование, беседа, самостоятельная творческая деятельность, чтение рассказов, стихов и загадок.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Прогнозируемый результат: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1. Сформированные знания о лекарственных растениях и потребности в их применении при необходимости.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2. Навыки использования этих растений в лечебных целях.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3. Умение обобщать собственный опыт исследовательской работы в творческой деятельности.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4. Бережное отношение детей к растениям, помогающим здоровью человека. 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Проблема: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ограниченные возможности детей в общении с природой в городских условиях. 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Объект исследования: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лекарственные растения (одуванчик, подорожник, мелисса, аптечная ромашка)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Рисунок 10" descr="0_75c82_5a75438e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214546" y="928670"/>
            <a:ext cx="4857784" cy="10715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Слушая сказку П.Синявского «Зеленая аптека»,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спросил у мамы: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зеленая аптека помогает человеку?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 началась наша исследовательская деятельность…</a:t>
            </a:r>
          </a:p>
        </p:txBody>
      </p:sp>
      <p:pic>
        <p:nvPicPr>
          <p:cNvPr id="17" name="Рисунок 16" descr="10011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928802"/>
            <a:ext cx="5606142" cy="378621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1" name="Рисунок 10" descr="0_75c82_5a75438e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9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4572000" y="3929066"/>
            <a:ext cx="3786214" cy="12858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найти ответы на вопросы: мы ходили в библиотеку изучать литературу  по данной теме, а также искали информацию в интернете. Там мы узнали какие лекарственные растения произрастают на территории нашего края.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0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1413">
            <a:off x="1421060" y="1222623"/>
            <a:ext cx="3226092" cy="2419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DSCN0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04715">
            <a:off x="1236827" y="3445335"/>
            <a:ext cx="3396782" cy="2547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DSCN0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01149">
            <a:off x="4420932" y="665197"/>
            <a:ext cx="3294480" cy="2470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0_75c82_5a75438e_or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428736"/>
            <a:ext cx="300039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Беседовали с воспитателем детского сада, чтобы больше узнать о значении лекарственных трав, их целебных свойствах.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3619525" cy="27146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357430"/>
            <a:ext cx="3524274" cy="2643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" y="0"/>
            <a:ext cx="9143999" cy="6858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1357298"/>
            <a:ext cx="328614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Обратились за советом к медсестре.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N0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643050"/>
            <a:ext cx="4714908" cy="36366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857224" y="2214554"/>
            <a:ext cx="2643206" cy="23698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 знать!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лекарственные травы с целью лечения применяются с крайней осторожностью, и только под руководством взрослых!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1214422"/>
            <a:ext cx="485778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Изучив целебные растения, я решил их нарисовать.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008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500174"/>
            <a:ext cx="5617138" cy="3786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2714612" y="571480"/>
            <a:ext cx="473616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Художественно-творческая деятельность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746">
            <a:off x="4160851" y="2273347"/>
            <a:ext cx="3405101" cy="4125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 rot="21397624">
            <a:off x="1497960" y="820933"/>
            <a:ext cx="3695387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с мамой сочинили стихотворение: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вопрос ответ ища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Вот, что точно понял я,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«Зеленая аптека»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Даст здоровье человеку!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Только знай,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забывай –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Хочешь у природы брать,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Умей ее не обижать !!!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1285860"/>
            <a:ext cx="3000395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Затем мы отправились за сбором лекарственных растений на дачный участок…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00240"/>
            <a:ext cx="3755124" cy="2521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10009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3" y="1039558"/>
            <a:ext cx="4071966" cy="27729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10007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139" y="3600152"/>
            <a:ext cx="3786214" cy="2559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0_75c82_5a75438e_or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258DEA1-405F-49ED-B965-92DC98793D68}" type="slidenum">
              <a:rPr lang="ru-RU" b="1" smtClean="0">
                <a:solidFill>
                  <a:schemeClr val="tx1"/>
                </a:solidFill>
              </a:rPr>
              <a:pPr/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466</Words>
  <Application>Microsoft Office PowerPoint</Application>
  <PresentationFormat>Экран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Тема: «А зелёная аптека помогает человеку?»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1</cp:lastModifiedBy>
  <cp:revision>91</cp:revision>
  <cp:lastPrinted>2015-03-18T12:19:01Z</cp:lastPrinted>
  <dcterms:created xsi:type="dcterms:W3CDTF">2015-03-13T10:22:19Z</dcterms:created>
  <dcterms:modified xsi:type="dcterms:W3CDTF">2015-03-18T12:48:36Z</dcterms:modified>
</cp:coreProperties>
</file>